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8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1DDB-ECEB-CF4A-9A37-FFED90AF6C8E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3ECC-6AF0-B949-9F95-535C58C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sion Snapshot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6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5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sion Snapshot1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2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sion Snapshot1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4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ision Snapshot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ision Snapshot1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sion Snapshot1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Macintosh PowerPoint</Application>
  <PresentationFormat>Overhead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Hildreth</dc:creator>
  <cp:lastModifiedBy>Emily Prestridge</cp:lastModifiedBy>
  <cp:revision>4</cp:revision>
  <dcterms:created xsi:type="dcterms:W3CDTF">2016-01-21T22:42:04Z</dcterms:created>
  <dcterms:modified xsi:type="dcterms:W3CDTF">2017-01-19T21:50:53Z</dcterms:modified>
</cp:coreProperties>
</file>